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85C99-C50B-4F45-96A2-17085E458A39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991DE-558E-437F-93DD-DF3DF89F6D0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Acción biológica de los </a:t>
            </a:r>
            <a:r>
              <a:rPr lang="es-ES" dirty="0" err="1" smtClean="0"/>
              <a:t>HAPs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Estructura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Son sustancias </a:t>
            </a:r>
            <a:r>
              <a:rPr lang="es-ES" dirty="0" err="1" smtClean="0"/>
              <a:t>lipofílicas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Fotooxidación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4" name="3 Imagen" descr="crisen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204864"/>
            <a:ext cx="3405640" cy="2088232"/>
          </a:xfrm>
          <a:prstGeom prst="rect">
            <a:avLst/>
          </a:prstGeom>
        </p:spPr>
      </p:pic>
      <p:pic>
        <p:nvPicPr>
          <p:cNvPr id="5" name="4 Imagen" descr="fluore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2348880"/>
            <a:ext cx="2952328" cy="1641347"/>
          </a:xfrm>
          <a:prstGeom prst="rect">
            <a:avLst/>
          </a:prstGeom>
        </p:spPr>
      </p:pic>
      <p:pic>
        <p:nvPicPr>
          <p:cNvPr id="6" name="5 Imagen" descr="naftalen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996952"/>
            <a:ext cx="1371600" cy="819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Acción biológica de los </a:t>
            </a:r>
            <a:r>
              <a:rPr lang="es-ES" dirty="0" err="1" smtClean="0"/>
              <a:t>HAPs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Toxicidad baja a corto plazo.</a:t>
            </a:r>
          </a:p>
          <a:p>
            <a:r>
              <a:rPr lang="es-ES" dirty="0" err="1" smtClean="0"/>
              <a:t>Genotoxicidad</a:t>
            </a:r>
            <a:r>
              <a:rPr lang="es-ES" dirty="0" smtClean="0"/>
              <a:t> alta a largo o medio plazo.</a:t>
            </a:r>
          </a:p>
          <a:p>
            <a:r>
              <a:rPr lang="es-ES" dirty="0" smtClean="0"/>
              <a:t>Los más peligrosos: derivados del antraceno.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Contienen regiones con propiedades electrofilias muy elevadas.</a:t>
            </a:r>
            <a:endParaRPr lang="es-ES" dirty="0"/>
          </a:p>
        </p:txBody>
      </p:sp>
      <p:pic>
        <p:nvPicPr>
          <p:cNvPr id="4" name="3 Imagen" descr="antracen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429000"/>
            <a:ext cx="2028825" cy="8191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Acción biológica de los </a:t>
            </a:r>
            <a:r>
              <a:rPr lang="es-ES" dirty="0" err="1" smtClean="0"/>
              <a:t>HAPs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metabolizan en su mayoría seres superiores dentro del reino animal.</a:t>
            </a:r>
          </a:p>
          <a:p>
            <a:r>
              <a:rPr lang="es-ES" dirty="0" smtClean="0"/>
              <a:t>Incorporación por diferentes vías.</a:t>
            </a:r>
            <a:endParaRPr lang="es-ES" dirty="0"/>
          </a:p>
        </p:txBody>
      </p:sp>
      <p:pic>
        <p:nvPicPr>
          <p:cNvPr id="4" name="3 Imagen" descr="estoma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645024"/>
            <a:ext cx="2016224" cy="2098279"/>
          </a:xfrm>
          <a:prstGeom prst="rect">
            <a:avLst/>
          </a:prstGeom>
        </p:spPr>
      </p:pic>
      <p:pic>
        <p:nvPicPr>
          <p:cNvPr id="5" name="4 Imagen" descr="respiracion pe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789040"/>
            <a:ext cx="1754833" cy="1826250"/>
          </a:xfrm>
          <a:prstGeom prst="rect">
            <a:avLst/>
          </a:prstGeom>
        </p:spPr>
      </p:pic>
      <p:pic>
        <p:nvPicPr>
          <p:cNvPr id="6" name="5 Imagen" descr="cutane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005064"/>
            <a:ext cx="1419705" cy="14985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Acción biológica de los </a:t>
            </a:r>
            <a:r>
              <a:rPr lang="es-ES" dirty="0" err="1" smtClean="0"/>
              <a:t>HAPs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el organismo sufren una oxidación enzimática (hígado).</a:t>
            </a:r>
          </a:p>
          <a:p>
            <a:r>
              <a:rPr lang="es-ES" dirty="0" smtClean="0"/>
              <a:t>Epóxidos y </a:t>
            </a:r>
            <a:r>
              <a:rPr lang="es-ES" dirty="0" err="1" smtClean="0"/>
              <a:t>dihidrodioles</a:t>
            </a:r>
            <a:r>
              <a:rPr lang="es-ES" dirty="0" smtClean="0"/>
              <a:t> &gt; forma </a:t>
            </a:r>
            <a:r>
              <a:rPr lang="es-ES" dirty="0" err="1" smtClean="0"/>
              <a:t>genotóxicamente</a:t>
            </a:r>
            <a:r>
              <a:rPr lang="es-ES" dirty="0" smtClean="0"/>
              <a:t> activa de los </a:t>
            </a:r>
            <a:r>
              <a:rPr lang="es-ES" dirty="0" err="1" smtClean="0"/>
              <a:t>HAPs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Conlusión</a:t>
            </a:r>
            <a:r>
              <a:rPr lang="es-ES" dirty="0" smtClean="0"/>
              <a:t>: los </a:t>
            </a:r>
            <a:r>
              <a:rPr lang="es-ES" dirty="0" err="1" smtClean="0"/>
              <a:t>HAPs</a:t>
            </a:r>
            <a:r>
              <a:rPr lang="es-ES" dirty="0" smtClean="0"/>
              <a:t> necesitan actividad </a:t>
            </a:r>
            <a:r>
              <a:rPr lang="es-ES" dirty="0" err="1" smtClean="0"/>
              <a:t>metábolica</a:t>
            </a:r>
            <a:r>
              <a:rPr lang="es-ES" dirty="0" smtClean="0"/>
              <a:t> para ser </a:t>
            </a:r>
            <a:r>
              <a:rPr lang="es-ES" dirty="0" err="1" smtClean="0"/>
              <a:t>mutagénicos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106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Acción biológica de los HAPs</vt:lpstr>
      <vt:lpstr>Acción biológica de los HAPs</vt:lpstr>
      <vt:lpstr>Acción biológica de los HAPs</vt:lpstr>
      <vt:lpstr>Acción biológica de los HAPs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Nacho</dc:creator>
  <cp:lastModifiedBy>Nacho</cp:lastModifiedBy>
  <cp:revision>5</cp:revision>
  <dcterms:created xsi:type="dcterms:W3CDTF">2012-11-25T12:59:28Z</dcterms:created>
  <dcterms:modified xsi:type="dcterms:W3CDTF">2012-11-25T13:42:55Z</dcterms:modified>
</cp:coreProperties>
</file>